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7" r:id="rId8"/>
    <p:sldId id="265" r:id="rId9"/>
    <p:sldId id="262" r:id="rId10"/>
    <p:sldId id="263" r:id="rId11"/>
    <p:sldId id="264" r:id="rId12"/>
    <p:sldId id="266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1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3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0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0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6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6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4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0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66C-6CB3-43D5-97F9-C77CAA909E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F991C-8274-4E0B-A613-D44B0CE2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5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aze@telfer.uottawa.c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telfer.uottawa.ca/entrepreneu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telfer.uottawa.ca/entrepreneu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ze@telfer.uottawa.ca/" TargetMode="External"/><Relationship Id="rId2" Type="http://schemas.openxmlformats.org/officeDocument/2006/relationships/hyperlink" Target="http://www.investottawa.c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ardofinnovation.com/business-model-templates-tools/" TargetMode="External"/><Relationship Id="rId2" Type="http://schemas.openxmlformats.org/officeDocument/2006/relationships/hyperlink" Target="http://www.businessmodelalchemist.com/too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nZndv4HLVIg&amp;list=PLCF4855C459EA4811&amp;index=3" TargetMode="External"/><Relationship Id="rId4" Type="http://schemas.openxmlformats.org/officeDocument/2006/relationships/hyperlink" Target="http://www.businessmodelgeneration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Entrepreneurship for the Arts (and anyone else!)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Stephen Daze</a:t>
            </a:r>
          </a:p>
          <a:p>
            <a:r>
              <a:rPr lang="en-US" dirty="0" smtClean="0"/>
              <a:t>Dom Herrick Entrepreneur in Residence, Visiting Professor</a:t>
            </a:r>
          </a:p>
          <a:p>
            <a:r>
              <a:rPr lang="en-US" dirty="0" smtClean="0"/>
              <a:t>Telfer School of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Don’t focus on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Dragon’s Den is reality TV.</a:t>
            </a:r>
          </a:p>
          <a:p>
            <a:r>
              <a:rPr lang="en-US" dirty="0" smtClean="0"/>
              <a:t>Just get a client; then 5 more, then 50 more…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3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Tell People about Your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worry they won’t steal it…and if they could, then it’s too precarious to begin with.</a:t>
            </a:r>
          </a:p>
          <a:p>
            <a:r>
              <a:rPr lang="en-US" dirty="0" smtClean="0"/>
              <a:t>BTW: Businesses don’t succeed because of the idea – they succeed because of </a:t>
            </a:r>
            <a:r>
              <a:rPr lang="en-US" dirty="0" smtClean="0"/>
              <a:t>great execution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4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Don’t be Afraid to Fail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don’t set out to fail.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1. Entrepreneurship is Neither a Science nor an Art, it’s a Practice – P. Drucker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080" y="1905000"/>
            <a:ext cx="416052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79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daze@telfer.uottawa.ca</a:t>
            </a:r>
            <a:endParaRPr lang="en-US" dirty="0" smtClean="0"/>
          </a:p>
          <a:p>
            <a:r>
              <a:rPr lang="en-US" dirty="0" smtClean="0"/>
              <a:t>Ext. 4725</a:t>
            </a:r>
          </a:p>
          <a:p>
            <a:r>
              <a:rPr lang="en-US" dirty="0" smtClean="0"/>
              <a:t>DMS 5153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 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1"/>
          <a:stretch/>
        </p:blipFill>
        <p:spPr bwMode="auto">
          <a:xfrm>
            <a:off x="22739" y="2340429"/>
            <a:ext cx="9121261" cy="452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789119" y="1556592"/>
            <a:ext cx="3565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November 17-22, 2014</a:t>
            </a:r>
            <a:endParaRPr lang="en-CA" b="1" dirty="0">
              <a:solidFill>
                <a:srgbClr val="FFC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1" y="332656"/>
            <a:ext cx="80648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000" b="1" dirty="0" smtClean="0">
                <a:solidFill>
                  <a:srgbClr val="FFC000"/>
                </a:solidFill>
              </a:rPr>
              <a:t>GROW YOUR ENTREPRENEURIAL MINDSET!</a:t>
            </a:r>
            <a:endParaRPr lang="fr-CA" sz="3000" b="1" dirty="0">
              <a:solidFill>
                <a:srgbClr val="FFC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07604" y="912973"/>
            <a:ext cx="71287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300" b="1" dirty="0" smtClean="0">
                <a:solidFill>
                  <a:prstClr val="white"/>
                </a:solidFill>
              </a:rPr>
              <a:t>www.uottawa.ca/entrepreneurship</a:t>
            </a:r>
            <a:endParaRPr lang="fr-CA" sz="33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 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1"/>
          <a:stretch/>
        </p:blipFill>
        <p:spPr bwMode="auto">
          <a:xfrm>
            <a:off x="22739" y="2340429"/>
            <a:ext cx="9121261" cy="452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789119" y="1556592"/>
            <a:ext cx="3565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November 17-22, 2014</a:t>
            </a:r>
            <a:endParaRPr lang="en-CA" b="1" dirty="0">
              <a:solidFill>
                <a:srgbClr val="FFC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1" y="332656"/>
            <a:ext cx="80648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000" b="1" dirty="0" smtClean="0">
                <a:solidFill>
                  <a:srgbClr val="FFC000"/>
                </a:solidFill>
              </a:rPr>
              <a:t>GROW YOUR ENTREPRENEURIAL MINDSET!</a:t>
            </a:r>
            <a:endParaRPr lang="fr-CA" sz="3000" b="1" dirty="0">
              <a:solidFill>
                <a:srgbClr val="FFC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07604" y="912973"/>
            <a:ext cx="71287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300" b="1" dirty="0" smtClean="0">
                <a:solidFill>
                  <a:prstClr val="white"/>
                </a:solidFill>
              </a:rPr>
              <a:t>www.uottawa.ca/entrepreneurship</a:t>
            </a:r>
            <a:endParaRPr lang="fr-CA" sz="33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Top 10 pieces of entrepreneurial advice: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Get </a:t>
            </a:r>
            <a:r>
              <a:rPr lang="en-US" dirty="0" smtClean="0"/>
              <a:t>Help – You’re not Alone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www.InvestOttawa.ca</a:t>
            </a:r>
            <a:r>
              <a:rPr lang="en-US" dirty="0" smtClean="0"/>
              <a:t> </a:t>
            </a:r>
          </a:p>
          <a:p>
            <a:r>
              <a:rPr lang="en-US" dirty="0" smtClean="0"/>
              <a:t>uOttawa Entrepreneurship Hub</a:t>
            </a:r>
          </a:p>
          <a:p>
            <a:r>
              <a:rPr lang="en-US" dirty="0" err="1" smtClean="0"/>
              <a:t>Futurepreneur</a:t>
            </a:r>
            <a:r>
              <a:rPr lang="en-US" dirty="0" smtClean="0"/>
              <a:t>, Summer Company</a:t>
            </a:r>
          </a:p>
          <a:p>
            <a:r>
              <a:rPr lang="en-US" dirty="0" smtClean="0"/>
              <a:t>uOttawa Business Law Clinic</a:t>
            </a:r>
          </a:p>
          <a:p>
            <a:r>
              <a:rPr lang="en-US" dirty="0" smtClean="0"/>
              <a:t>eWeek: content, speakers, mentors</a:t>
            </a:r>
          </a:p>
          <a:p>
            <a:pPr lvl="1"/>
            <a:r>
              <a:rPr lang="en-US" dirty="0" smtClean="0"/>
              <a:t>Tuesday 18 Nov: Start up Ideation; Start up Basics</a:t>
            </a:r>
          </a:p>
          <a:p>
            <a:r>
              <a:rPr lang="en-US" dirty="0" smtClean="0"/>
              <a:t>uO Entrepreneurs’ Club</a:t>
            </a:r>
          </a:p>
          <a:p>
            <a:r>
              <a:rPr lang="en-US" dirty="0" smtClean="0">
                <a:hlinkClick r:id="rId3"/>
              </a:rPr>
              <a:t>daze@telfer.uottawa.ca/</a:t>
            </a:r>
            <a:r>
              <a:rPr lang="en-US" dirty="0" smtClean="0"/>
              <a:t> DMS5153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Don’t Write a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It’s very easy to write a great business plan about a crappy idea.</a:t>
            </a:r>
          </a:p>
          <a:p>
            <a:pPr lvl="1"/>
            <a:r>
              <a:rPr lang="en-US" dirty="0" smtClean="0"/>
              <a:t>Think about hockey: you would study it before you strapped on skates.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Start with an Idea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8420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06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Always Look for Opportunities.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 in the market?</a:t>
            </a:r>
          </a:p>
          <a:p>
            <a:r>
              <a:rPr lang="en-US" dirty="0" smtClean="0"/>
              <a:t>Customers willing to pay to solve their pain?</a:t>
            </a:r>
          </a:p>
          <a:p>
            <a:r>
              <a:rPr lang="en-US" dirty="0" smtClean="0"/>
              <a:t>Solution can be efficiently delivered?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smtClean="0"/>
              <a:t>Learn about Business Modeling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Tools and Resources:</a:t>
            </a:r>
          </a:p>
          <a:p>
            <a:pPr lvl="1"/>
            <a:r>
              <a:rPr lang="en-US" dirty="0" smtClean="0">
                <a:hlinkClick r:id="rId2"/>
              </a:rPr>
              <a:t>http://www.businessmodelalchemist.com/tools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http://www.boardofinnovation.com/business-model-templates-tools/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http://www.businessmodelgeneration.com/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http://www.youtube.com/watch?v=nZndv4HLVIg&amp;list=PLCF4855C459EA4811&amp;index=3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38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smtClean="0"/>
              <a:t>Validate, validate, validate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62931"/>
            <a:ext cx="6019800" cy="451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0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309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Entrepreneurship for the Arts (and anyone else!)</vt:lpstr>
      <vt:lpstr> </vt:lpstr>
      <vt:lpstr>PowerPoint Presentation</vt:lpstr>
      <vt:lpstr>10. Get Help – You’re not Alone</vt:lpstr>
      <vt:lpstr>9. Don’t Write a Business Plan</vt:lpstr>
      <vt:lpstr>8. Start with an Idea</vt:lpstr>
      <vt:lpstr>7. Always Look for Opportunities.</vt:lpstr>
      <vt:lpstr>6. Learn about Business Modeling</vt:lpstr>
      <vt:lpstr>5. Validate, validate, validate</vt:lpstr>
      <vt:lpstr>4. Don’t focus on Funding</vt:lpstr>
      <vt:lpstr>3. Tell People about Your Idea</vt:lpstr>
      <vt:lpstr>2. Don’t be Afraid to Fail </vt:lpstr>
      <vt:lpstr>1. Entrepreneurship is Neither a Science nor an Art, it’s a Practice – P. Drucker</vt:lpstr>
      <vt:lpstr>Questions, Comments?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for the Arts (and anyone else!)</dc:title>
  <dc:creator>Owner</dc:creator>
  <cp:lastModifiedBy>Owner</cp:lastModifiedBy>
  <cp:revision>14</cp:revision>
  <dcterms:created xsi:type="dcterms:W3CDTF">2014-11-10T18:44:33Z</dcterms:created>
  <dcterms:modified xsi:type="dcterms:W3CDTF">2014-11-17T15:57:06Z</dcterms:modified>
</cp:coreProperties>
</file>