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56" r:id="rId5"/>
    <p:sldId id="257" r:id="rId6"/>
    <p:sldId id="258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0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7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3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7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37E2-B2C8-4FE9-87D4-942918E3BC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55CB-EA93-4351-8326-E6A4C5F1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3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work.com/" TargetMode="External"/><Relationship Id="rId2" Type="http://schemas.openxmlformats.org/officeDocument/2006/relationships/hyperlink" Target="http://www.fiver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stgator.com/" TargetMode="External"/><Relationship Id="rId13" Type="http://schemas.openxmlformats.org/officeDocument/2006/relationships/hyperlink" Target="https://ash.guru/blog/free-stock-photos/" TargetMode="External"/><Relationship Id="rId3" Type="http://schemas.openxmlformats.org/officeDocument/2006/relationships/hyperlink" Target="http://www.godaddy.com/" TargetMode="External"/><Relationship Id="rId7" Type="http://schemas.openxmlformats.org/officeDocument/2006/relationships/hyperlink" Target="http://www.shopify.com/" TargetMode="External"/><Relationship Id="rId12" Type="http://schemas.openxmlformats.org/officeDocument/2006/relationships/hyperlink" Target="http://www.techsmith.com/jing.html" TargetMode="External"/><Relationship Id="rId2" Type="http://schemas.openxmlformats.org/officeDocument/2006/relationships/hyperlink" Target="http://www.weeb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va.com/" TargetMode="External"/><Relationship Id="rId11" Type="http://schemas.openxmlformats.org/officeDocument/2006/relationships/hyperlink" Target="https://www.fiverr.com/" TargetMode="External"/><Relationship Id="rId5" Type="http://schemas.openxmlformats.org/officeDocument/2006/relationships/hyperlink" Target="http://www.wix.com/" TargetMode="External"/><Relationship Id="rId10" Type="http://schemas.openxmlformats.org/officeDocument/2006/relationships/hyperlink" Target="http://www.elance.com/" TargetMode="External"/><Relationship Id="rId4" Type="http://schemas.openxmlformats.org/officeDocument/2006/relationships/hyperlink" Target="http://www.wordpress.com/" TargetMode="External"/><Relationship Id="rId9" Type="http://schemas.openxmlformats.org/officeDocument/2006/relationships/hyperlink" Target="http://www.rackspace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achmystartup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ebl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achmystartup.com/resource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ckmvp.com/" TargetMode="External"/><Relationship Id="rId2" Type="http://schemas.openxmlformats.org/officeDocument/2006/relationships/hyperlink" Target="http://www.unbounc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Daze</a:t>
            </a:r>
          </a:p>
          <a:p>
            <a:r>
              <a:rPr lang="en-US" dirty="0" smtClean="0"/>
              <a:t>daze@telfer.uottawa.ca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Yourself or Contract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Contract it out</a:t>
            </a:r>
          </a:p>
          <a:p>
            <a:r>
              <a:rPr lang="en-US" dirty="0" smtClean="0">
                <a:hlinkClick r:id="rId2"/>
              </a:rPr>
              <a:t>www.fiverr.com</a:t>
            </a:r>
            <a:endParaRPr lang="en-US" dirty="0"/>
          </a:p>
          <a:p>
            <a:r>
              <a:rPr lang="en-US" dirty="0" smtClean="0">
                <a:hlinkClick r:id="rId3"/>
              </a:rPr>
              <a:t>https://www.upwork.com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- </a:t>
            </a:r>
            <a:r>
              <a:rPr lang="en-US" dirty="0" smtClean="0">
                <a:hlinkClick r:id="rId2"/>
              </a:rPr>
              <a:t>www.weebly.com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 </a:t>
            </a:r>
            <a:r>
              <a:rPr lang="en-US" dirty="0">
                <a:hlinkClick r:id="rId3"/>
              </a:rPr>
              <a:t>www.godaddy.com</a:t>
            </a:r>
            <a:r>
              <a:rPr lang="en-US" dirty="0"/>
              <a:t> or others – secure your domain, create email accounts and build websites quick and low cost.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 </a:t>
            </a:r>
            <a:r>
              <a:rPr lang="en-US" dirty="0">
                <a:hlinkClick r:id="rId4"/>
              </a:rPr>
              <a:t>www.wordpress.com</a:t>
            </a:r>
            <a:r>
              <a:rPr lang="en-US" dirty="0"/>
              <a:t> – build a blog-based website that is easy to create and modify.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 </a:t>
            </a:r>
            <a:r>
              <a:rPr lang="en-US" dirty="0">
                <a:hlinkClick r:id="rId5"/>
              </a:rPr>
              <a:t>www.wix.com</a:t>
            </a:r>
            <a:r>
              <a:rPr lang="en-US" dirty="0"/>
              <a:t> – create a quick and professional website.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 </a:t>
            </a:r>
            <a:r>
              <a:rPr lang="en-US" dirty="0">
                <a:hlinkClick r:id="rId6"/>
              </a:rPr>
              <a:t>www.canva.com</a:t>
            </a:r>
            <a:r>
              <a:rPr lang="en-US" dirty="0"/>
              <a:t> – easy design tools for websites, blogs, posters, etc.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 </a:t>
            </a:r>
            <a:r>
              <a:rPr lang="en-US" dirty="0">
                <a:hlinkClick r:id="rId7"/>
              </a:rPr>
              <a:t>www.shopify.com</a:t>
            </a:r>
            <a:r>
              <a:rPr lang="en-US" dirty="0"/>
              <a:t> –  build your online store complete with ecommerce (and support a local start up!)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 </a:t>
            </a:r>
            <a:r>
              <a:rPr lang="en-US" dirty="0">
                <a:hlinkClick r:id="rId8"/>
              </a:rPr>
              <a:t>www.hostgator.com</a:t>
            </a:r>
            <a:r>
              <a:rPr lang="en-US" dirty="0"/>
              <a:t>, </a:t>
            </a:r>
            <a:r>
              <a:rPr lang="en-US" dirty="0">
                <a:hlinkClick r:id="rId9"/>
              </a:rPr>
              <a:t>http://www.rackspace.com/</a:t>
            </a:r>
            <a:r>
              <a:rPr lang="en-US" dirty="0"/>
              <a:t> – website hosting.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 </a:t>
            </a:r>
            <a:r>
              <a:rPr lang="en-US" dirty="0">
                <a:hlinkClick r:id="rId10"/>
              </a:rPr>
              <a:t>www.elance.com</a:t>
            </a:r>
            <a:r>
              <a:rPr lang="en-US" dirty="0"/>
              <a:t> – post a technical job, find freelancers to build your website, do your search engine optimization and more.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 </a:t>
            </a:r>
            <a:r>
              <a:rPr lang="en-US" dirty="0">
                <a:hlinkClick r:id="rId11"/>
              </a:rPr>
              <a:t>https://www.fiverr.com/</a:t>
            </a:r>
            <a:r>
              <a:rPr lang="en-US" dirty="0"/>
              <a:t> - find freelancers to do everything from write copy, do video animation and design logos – seemingly for 5$!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 </a:t>
            </a:r>
            <a:r>
              <a:rPr lang="en-US" dirty="0">
                <a:hlinkClick r:id="rId12"/>
              </a:rPr>
              <a:t>http://www.techsmith.com/jing.html</a:t>
            </a:r>
            <a:r>
              <a:rPr lang="en-US" dirty="0"/>
              <a:t> - create video shots and short videos.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  </a:t>
            </a:r>
            <a:r>
              <a:rPr lang="en-US" dirty="0">
                <a:hlinkClick r:id="rId13"/>
              </a:rPr>
              <a:t>https://ash.guru/blog/free-stock-photos/</a:t>
            </a:r>
            <a:r>
              <a:rPr lang="en-US" dirty="0"/>
              <a:t> - 25 Awesome Sites with Stunning Free Stock Photos</a:t>
            </a:r>
          </a:p>
        </p:txBody>
      </p:sp>
    </p:spTree>
    <p:extLst>
      <p:ext uri="{BB962C8B-B14F-4D97-AF65-F5344CB8AC3E}">
        <p14:creationId xmlns:p14="http://schemas.microsoft.com/office/powerpoint/2010/main" val="42849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1143000"/>
            <a:ext cx="9183699" cy="4376125"/>
          </a:xfrm>
        </p:spPr>
      </p:pic>
    </p:spTree>
    <p:extLst>
      <p:ext uri="{BB962C8B-B14F-4D97-AF65-F5344CB8AC3E}">
        <p14:creationId xmlns:p14="http://schemas.microsoft.com/office/powerpoint/2010/main" val="24091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" y="1143000"/>
            <a:ext cx="9154583" cy="4329227"/>
          </a:xfrm>
        </p:spPr>
      </p:pic>
    </p:spTree>
    <p:extLst>
      <p:ext uri="{BB962C8B-B14F-4D97-AF65-F5344CB8AC3E}">
        <p14:creationId xmlns:p14="http://schemas.microsoft.com/office/powerpoint/2010/main" val="27885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3" y="1676400"/>
            <a:ext cx="905951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6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Yourself: Just Validating?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www.unbounce.com</a:t>
            </a:r>
            <a:r>
              <a:rPr lang="en-US" smtClean="0"/>
              <a:t> 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www.quickmvp.com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31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Websites</vt:lpstr>
      <vt:lpstr>Do it Yourself or Contract Out?</vt:lpstr>
      <vt:lpstr>Do it Yourself</vt:lpstr>
      <vt:lpstr>PowerPoint Presentation</vt:lpstr>
      <vt:lpstr>PowerPoint Presentation</vt:lpstr>
      <vt:lpstr>PowerPoint Presentation</vt:lpstr>
      <vt:lpstr>PowerPoint Presentation</vt:lpstr>
      <vt:lpstr>Do it Yourself: Just Validating?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</cp:revision>
  <dcterms:created xsi:type="dcterms:W3CDTF">2015-11-16T14:28:08Z</dcterms:created>
  <dcterms:modified xsi:type="dcterms:W3CDTF">2015-11-16T16:02:05Z</dcterms:modified>
</cp:coreProperties>
</file>